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8" r:id="rId2"/>
    <p:sldId id="260" r:id="rId3"/>
    <p:sldId id="265" r:id="rId4"/>
    <p:sldId id="270" r:id="rId5"/>
    <p:sldId id="269" r:id="rId6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C801BB-FD05-48A6-96CC-BEDE470E66A8}" type="datetime1">
              <a:rPr lang="fr-FR" smtClean="0"/>
              <a:t>22/05/2026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101F89-C3C8-411F-AC4E-FE0C6D481D1D}" type="datetime1">
              <a:rPr lang="fr-FR" noProof="0" smtClean="0"/>
              <a:t>22/05/2026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60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641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9516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9516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9427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1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E58B253A-C60C-446F-BF32-D25BC5270AF5}" type="datetime1">
              <a:rPr lang="fr-FR" smtClean="0"/>
              <a:t>22/05/2026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97267F-9C36-44DE-83AC-52D06FCBA136}" type="datetime1">
              <a:rPr lang="fr-FR" smtClean="0"/>
              <a:t>22/05/2026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>
            <a:lvl1pPr>
              <a:defRPr/>
            </a:lvl1pPr>
          </a:lstStyle>
          <a:p>
            <a:fld id="{A58689FB-1A87-46B3-BF3F-F50E4336314B}" type="datetime1">
              <a:rPr lang="fr-FR" smtClean="0"/>
              <a:pPr/>
              <a:t>22/05/2026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50B4B9-7DDB-465A-978C-C7AE9D64BC02}" type="datetime1">
              <a:rPr lang="fr-FR" smtClean="0"/>
              <a:pPr/>
              <a:t>22/05/2026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29AAC13B-36B6-4F85-B793-76954BA56095}" type="datetime1">
              <a:rPr lang="fr-FR" smtClean="0"/>
              <a:t>22/05/2026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E95E67-AEDF-4C51-A5C0-2E715EBB1C5A}" type="datetime1">
              <a:rPr lang="fr-FR" smtClean="0"/>
              <a:t>22/05/2026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D7215D-F21F-45DC-9287-73F8D38530E4}" type="datetime1">
              <a:rPr lang="fr-FR" smtClean="0"/>
              <a:pPr/>
              <a:t>22/05/2026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3D6300-A925-4E40-83D3-DB7425DA8D92}" type="datetime1">
              <a:rPr lang="fr-FR" smtClean="0"/>
              <a:t>22/05/2026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12F62A-CC2E-49E6-88EB-571B3FF2DE8A}" type="datetime1">
              <a:rPr lang="fr-FR" smtClean="0"/>
              <a:t>22/05/2026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3389F6-3AC3-4117-8BF2-9CD446E468A0}" type="datetime1">
              <a:rPr lang="fr-FR" smtClean="0"/>
              <a:t>22/05/2026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FB81F-413D-4B3C-ACB3-41869F69AF48}" type="datetime1">
              <a:rPr lang="fr-FR" smtClean="0"/>
              <a:t>22/05/2026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  <a:p>
            <a:pPr lvl="5" rtl="0"/>
            <a:r>
              <a:rPr lang="fr-FR" dirty="0"/>
              <a:t>Sixième</a:t>
            </a:r>
          </a:p>
          <a:p>
            <a:pPr lvl="6" rtl="0"/>
            <a:r>
              <a:rPr lang="fr-FR" dirty="0"/>
              <a:t>Septième</a:t>
            </a:r>
          </a:p>
          <a:p>
            <a:pPr lvl="7" rtl="0"/>
            <a:r>
              <a:rPr lang="fr-FR" dirty="0"/>
              <a:t>Huitième</a:t>
            </a:r>
          </a:p>
          <a:p>
            <a:pPr lvl="8" rtl="0"/>
            <a:r>
              <a:rPr lang="fr-FR" dirty="0"/>
              <a:t>Neuvième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83A09EB0-8DC2-4DED-ACA5-A7797F41DE4D}" type="datetime1">
              <a:rPr lang="fr-FR" smtClean="0"/>
              <a:pPr/>
              <a:t>22/05/2026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/>
              <a:t>René Descartes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Myriam Malherbe et Eva Boudière 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6000" dirty="0"/>
              <a:t>Sommaire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4000" dirty="0"/>
              <a:t>I. Sa vie </a:t>
            </a:r>
          </a:p>
          <a:p>
            <a:pPr rtl="0"/>
            <a:endParaRPr lang="fr-FR" sz="4000" dirty="0"/>
          </a:p>
          <a:p>
            <a:pPr rtl="0"/>
            <a:r>
              <a:rPr lang="fr-FR" sz="4000" dirty="0"/>
              <a:t>II. Son œuvre </a:t>
            </a:r>
          </a:p>
          <a:p>
            <a:pPr rtl="0"/>
            <a:endParaRPr lang="fr-FR" sz="4000" dirty="0"/>
          </a:p>
          <a:p>
            <a:pPr rtl="0"/>
            <a:r>
              <a:rPr lang="fr-FR" sz="4000" dirty="0"/>
              <a:t>III. Démonstration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80F760-3D3D-2D84-816D-724B7AE4F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141" y="912119"/>
            <a:ext cx="4476747" cy="547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6000" dirty="0"/>
              <a:t>I. Sa vie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943977" y="2404527"/>
            <a:ext cx="5716467" cy="4198796"/>
          </a:xfrm>
        </p:spPr>
        <p:txBody>
          <a:bodyPr rtlCol="0">
            <a:normAutofit/>
          </a:bodyPr>
          <a:lstStyle/>
          <a:p>
            <a:pPr rtl="0"/>
            <a:r>
              <a:rPr lang="fr-FR" sz="3000" dirty="0"/>
              <a:t>1596– 1650</a:t>
            </a:r>
          </a:p>
          <a:p>
            <a:pPr rtl="0"/>
            <a:r>
              <a:rPr lang="fr-FR" sz="3000" dirty="0"/>
              <a:t>Mathématicien, physicien et philosophe français </a:t>
            </a:r>
          </a:p>
          <a:p>
            <a:pPr rtl="0"/>
            <a:r>
              <a:rPr lang="fr-FR" sz="3000" dirty="0"/>
              <a:t>Attiré par les sciences</a:t>
            </a:r>
          </a:p>
          <a:p>
            <a:pPr rtl="0"/>
            <a:r>
              <a:rPr lang="fr-FR" sz="3000" dirty="0"/>
              <a:t>A beaucoup voyagé</a:t>
            </a:r>
          </a:p>
          <a:p>
            <a:pPr rtl="0"/>
            <a:r>
              <a:rPr lang="fr-FR" sz="3000" dirty="0"/>
              <a:t>A eu une grande correspondance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5809C86-CFFE-84DB-1F38-EC70F3499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584" y="1828456"/>
            <a:ext cx="4297608" cy="50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30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6000" dirty="0"/>
              <a:t>II. Son œuvre 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943977" y="2892602"/>
            <a:ext cx="5716467" cy="2816584"/>
          </a:xfrm>
        </p:spPr>
        <p:txBody>
          <a:bodyPr rtlCol="0">
            <a:normAutofit/>
          </a:bodyPr>
          <a:lstStyle/>
          <a:p>
            <a:pPr rtl="0"/>
            <a:r>
              <a:rPr lang="fr-FR" sz="3000" dirty="0"/>
              <a:t>Règles pour la direction de l’esprit </a:t>
            </a:r>
          </a:p>
          <a:p>
            <a:pPr rtl="0"/>
            <a:r>
              <a:rPr lang="fr-FR" sz="3000" dirty="0"/>
              <a:t>Discours de la méthode </a:t>
            </a:r>
          </a:p>
          <a:p>
            <a:pPr rtl="0"/>
            <a:r>
              <a:rPr lang="fr-FR" sz="3000" dirty="0"/>
              <a:t>Méditations métaphysiques </a:t>
            </a:r>
          </a:p>
          <a:p>
            <a:pPr rtl="0"/>
            <a:r>
              <a:rPr lang="fr-FR" sz="3000" dirty="0"/>
              <a:t>Les principes de philosophie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882F75-B1BC-28F8-E45C-91E1F3907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990" y="1828456"/>
            <a:ext cx="4037254" cy="50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3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fr-FR" sz="6000" dirty="0"/>
              <a:t>III. Démonstration </a:t>
            </a:r>
          </a:p>
        </p:txBody>
      </p:sp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ujets éducatifs 16 x 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7_TF03462902_TF03462902.potx" id="{A59AF3D5-244B-438E-B80B-8D43B5DC2455}" vid="{17A90BAD-D5E9-44EA-AAAD-F5E2CFCA3A16}"/>
    </a:ext>
  </a:extLst>
</a:theme>
</file>

<file path=ppt/theme/theme2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178</Words>
  <Application>Microsoft Office PowerPoint</Application>
  <PresentationFormat>Grand écran</PresentationFormat>
  <Paragraphs>56</Paragraphs>
  <Slides>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Sujets éducatifs 16 x 9</vt:lpstr>
      <vt:lpstr>René Descartes</vt:lpstr>
      <vt:lpstr>Sommaire</vt:lpstr>
      <vt:lpstr>I. Sa vie </vt:lpstr>
      <vt:lpstr>II. Son œuvre </vt:lpstr>
      <vt:lpstr>III. Démonstration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Eva</dc:creator>
  <cp:lastModifiedBy>Eva BOUDIERE</cp:lastModifiedBy>
  <cp:revision>2</cp:revision>
  <dcterms:created xsi:type="dcterms:W3CDTF">2026-04-21T19:59:17Z</dcterms:created>
  <dcterms:modified xsi:type="dcterms:W3CDTF">2026-05-22T09:41:13Z</dcterms:modified>
</cp:coreProperties>
</file>